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CC"/>
    <a:srgbClr val="6600CC"/>
    <a:srgbClr val="009900"/>
    <a:srgbClr val="0000CC"/>
    <a:srgbClr val="0066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47053"/>
              </p:ext>
            </p:extLst>
          </p:nvPr>
        </p:nvGraphicFramePr>
        <p:xfrm>
          <a:off x="679886" y="2557392"/>
          <a:ext cx="11518395" cy="4281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633672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  <a:r>
                        <a:rPr lang="en-US" sz="800" b="1" dirty="0">
                          <a:solidFill>
                            <a:srgbClr val="FF6600"/>
                          </a:solidFill>
                        </a:rPr>
                        <a:t>Mother’s Day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452820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AHS vs M-Town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21691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5:30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High School Regional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10:00 Shotgun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Principal Charity Classic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Pre Qualifier –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408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427914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Memorial Day!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Principal Charity Classic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Open Qualifier –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McDonald Supply</a:t>
                      </a: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9:00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5" y="2107140"/>
            <a:ext cx="176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April/May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5" y="2705875"/>
            <a:ext cx="11437838" cy="3004459"/>
          </a:xfrm>
        </p:spPr>
        <p:txBody>
          <a:bodyPr>
            <a:normAutofit fontScale="55000" lnSpcReduction="20000"/>
          </a:bodyPr>
          <a:lstStyle/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Evening Leagues Starting Soon! </a:t>
            </a:r>
          </a:p>
          <a:p>
            <a:pPr marL="91440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Monday’s Spark Golf</a:t>
            </a:r>
          </a:p>
          <a:p>
            <a:pPr marL="914400" lvl="2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Tuesday’s Men’s League</a:t>
            </a:r>
          </a:p>
          <a:p>
            <a:pPr marL="914400" lvl="2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Thursday’s Women’s League</a:t>
            </a:r>
          </a:p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Veenker’s 2 Player </a:t>
            </a:r>
            <a:r>
              <a:rPr lang="en-US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 June 15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25925</TotalTime>
  <Words>495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464</cp:revision>
  <dcterms:created xsi:type="dcterms:W3CDTF">2017-02-20T00:32:32Z</dcterms:created>
  <dcterms:modified xsi:type="dcterms:W3CDTF">2025-05-04T21:12:29Z</dcterms:modified>
</cp:coreProperties>
</file>